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4" r:id="rId10"/>
    <p:sldId id="263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6114" y="3240319"/>
            <a:ext cx="9448800" cy="1825096"/>
          </a:xfrm>
        </p:spPr>
        <p:txBody>
          <a:bodyPr>
            <a:normAutofit fontScale="90000"/>
          </a:bodyPr>
          <a:lstStyle/>
          <a:p>
            <a:pPr algn="ctr"/>
            <a:r>
              <a:rPr lang="de-DE" b="1" dirty="0" smtClean="0"/>
              <a:t/>
            </a:r>
            <a:br>
              <a:rPr lang="de-DE" b="1" dirty="0" smtClean="0"/>
            </a:br>
            <a:r>
              <a:rPr lang="de-DE" b="1" dirty="0"/>
              <a:t/>
            </a:r>
            <a:br>
              <a:rPr lang="de-DE" b="1" dirty="0"/>
            </a:br>
            <a:r>
              <a:rPr lang="de-DE" b="1" dirty="0" smtClean="0"/>
              <a:t/>
            </a:r>
            <a:br>
              <a:rPr lang="de-DE" b="1" dirty="0" smtClean="0"/>
            </a:br>
            <a:r>
              <a:rPr lang="de-DE" b="1" dirty="0"/>
              <a:t/>
            </a:r>
            <a:br>
              <a:rPr lang="de-DE" b="1" dirty="0"/>
            </a:br>
            <a:r>
              <a:rPr lang="de-DE" b="1" dirty="0" smtClean="0"/>
              <a:t/>
            </a:r>
            <a:br>
              <a:rPr lang="de-DE" b="1" dirty="0" smtClean="0"/>
            </a:br>
            <a:r>
              <a:rPr lang="de-DE" b="1" dirty="0"/>
              <a:t/>
            </a:r>
            <a:br>
              <a:rPr lang="de-DE" b="1" dirty="0"/>
            </a:br>
            <a:r>
              <a:rPr lang="vi-VN" b="1" dirty="0" smtClean="0"/>
              <a:t/>
            </a:r>
            <a:br>
              <a:rPr lang="vi-VN" b="1" dirty="0" smtClean="0"/>
            </a:br>
            <a:r>
              <a:rPr lang="vi-VN" b="1" dirty="0" smtClean="0"/>
              <a:t/>
            </a:r>
            <a:br>
              <a:rPr lang="vi-VN" b="1" dirty="0" smtClean="0"/>
            </a:br>
            <a:r>
              <a:rPr lang="vi-VN" b="1" dirty="0"/>
              <a:t/>
            </a:r>
            <a:br>
              <a:rPr lang="vi-VN" b="1" dirty="0"/>
            </a:br>
            <a:r>
              <a:rPr lang="vi-VN" b="1" dirty="0" smtClean="0"/>
              <a:t/>
            </a:r>
            <a:br>
              <a:rPr lang="vi-VN" b="1" dirty="0" smtClean="0"/>
            </a:br>
            <a:r>
              <a:rPr lang="vi-VN" b="1" dirty="0"/>
              <a:t/>
            </a:r>
            <a:br>
              <a:rPr lang="vi-VN" b="1" dirty="0"/>
            </a:br>
            <a:r>
              <a:rPr lang="vi-VN" b="1" dirty="0" smtClean="0"/>
              <a:t/>
            </a:r>
            <a:br>
              <a:rPr lang="vi-VN" b="1" dirty="0" smtClean="0"/>
            </a:br>
            <a:r>
              <a:rPr lang="vi-VN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vi-VN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BIỆN PHÁP SƠ CẤP CỨU CHO NẠN NHÂN BỊ ĐIỆN GIẬT</a:t>
            </a:r>
            <a:br>
              <a:rPr lang="vi-VN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vi-VN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vi-VN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http://suckhoedoisong.vn/Images/duylinh/2016/10/26/cap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389" y="3779539"/>
            <a:ext cx="428625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058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4314" y="822430"/>
            <a:ext cx="8610600" cy="1293028"/>
          </a:xfrm>
        </p:spPr>
        <p:txBody>
          <a:bodyPr>
            <a:normAutofit/>
          </a:bodyPr>
          <a:lstStyle/>
          <a:p>
            <a:r>
              <a:rPr lang="vi-VN" sz="4800" b="1" dirty="0" smtClean="0">
                <a:solidFill>
                  <a:srgbClr val="FF0000"/>
                </a:solidFill>
              </a:rPr>
              <a:t>TAI NẠN ĐIỆN</a:t>
            </a:r>
            <a:endParaRPr lang="vi-VN" sz="4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giadinh.mediacdn.vn/2019/4/25/cach-xu-tri-nguoi-bi-dien-giat1556008534-15561796540372207006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30" y="2417195"/>
            <a:ext cx="5794584" cy="386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en giat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614" y="2417195"/>
            <a:ext cx="4976586" cy="386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6021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4800" b="1" dirty="0">
                <a:solidFill>
                  <a:srgbClr val="FF0000"/>
                </a:solidFill>
              </a:rPr>
              <a:t>TAI NẠN ĐIỆN</a:t>
            </a:r>
            <a:endParaRPr lang="vi-VN" sz="48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http://antoanlaodongvn.vn/wp-content/uploads/2018/03/v4-728px-Treat-a-Victim-of-Electrical-Shock-Step-1-Version-2-300x22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42" y="3061949"/>
            <a:ext cx="3677706" cy="2758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Kết quả hình ảnh cho nạn nhân bị điện giậ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332" y="3061949"/>
            <a:ext cx="3892545" cy="278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pcphutho.npc.com.vn/Portals/0/17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248" y="3061949"/>
            <a:ext cx="4453923" cy="278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0385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4800" b="1" dirty="0">
                <a:solidFill>
                  <a:srgbClr val="FF0000"/>
                </a:solidFill>
              </a:rPr>
              <a:t>TAI NẠN ĐIỆN</a:t>
            </a:r>
            <a:endParaRPr lang="vi-VN" sz="4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3699" y="2346449"/>
            <a:ext cx="8828302" cy="4024125"/>
          </a:xfrm>
        </p:spPr>
        <p:txBody>
          <a:bodyPr>
            <a:normAutofit/>
          </a:bodyPr>
          <a:lstStyle/>
          <a:p>
            <a:r>
              <a:rPr lang="vi-VN" sz="3200" dirty="0" smtClean="0"/>
              <a:t>Nhiều cuộc thí nghiệm và thực tế chứng minh rằng:</a:t>
            </a:r>
          </a:p>
          <a:p>
            <a:pPr marL="0" indent="0">
              <a:buNone/>
            </a:pPr>
            <a:r>
              <a:rPr lang="vi-VN" sz="3200" dirty="0" smtClean="0"/>
              <a:t>+ Từ lúc bị điện giật đến 1 phút sau cứu chữa ngay thì 90% trường hợp được cứu sống</a:t>
            </a:r>
          </a:p>
          <a:p>
            <a:pPr marL="0" indent="0">
              <a:buNone/>
            </a:pPr>
            <a:r>
              <a:rPr lang="vi-VN" sz="3200" dirty="0" smtClean="0"/>
              <a:t>+ </a:t>
            </a:r>
            <a:r>
              <a:rPr lang="vi-VN" sz="3200" dirty="0"/>
              <a:t>Từ lúc bị điện giật đến </a:t>
            </a:r>
            <a:r>
              <a:rPr lang="vi-VN" sz="3200" dirty="0" smtClean="0"/>
              <a:t>6 </a:t>
            </a:r>
            <a:r>
              <a:rPr lang="vi-VN" sz="3200" dirty="0"/>
              <a:t>phút sau </a:t>
            </a:r>
            <a:r>
              <a:rPr lang="vi-VN" sz="3200" dirty="0" smtClean="0"/>
              <a:t>mới cứu chỉ có thể sống 10%</a:t>
            </a:r>
          </a:p>
          <a:p>
            <a:pPr marL="0" indent="0">
              <a:buNone/>
            </a:pPr>
            <a:r>
              <a:rPr lang="vi-VN" sz="3200" dirty="0" smtClean="0"/>
              <a:t>+ Nếu để từ 10p trở đi mới cấp cứu thì rất ít trường hợp cứu sống được</a:t>
            </a:r>
            <a:endParaRPr lang="vi-VN" sz="3200" dirty="0"/>
          </a:p>
        </p:txBody>
      </p:sp>
      <p:pic>
        <p:nvPicPr>
          <p:cNvPr id="5122" name="Picture 2" descr="https://sohanews.sohacdn.com/k:2015/viiip-power3-copy-9250-1431947809966/bai-hoc-cap-cuu-khi-trong-nha-co-nguoi-bi-dien-gi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4968"/>
            <a:ext cx="3363698" cy="3727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419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2914" y="764373"/>
            <a:ext cx="9053286" cy="1293028"/>
          </a:xfrm>
        </p:spPr>
        <p:txBody>
          <a:bodyPr>
            <a:noAutofit/>
          </a:bodyPr>
          <a:lstStyle/>
          <a:p>
            <a:r>
              <a:rPr lang="vi-VN" sz="4400" b="1" dirty="0" smtClean="0">
                <a:solidFill>
                  <a:schemeClr val="accent2"/>
                </a:solidFill>
              </a:rPr>
              <a:t>CẤP  CỨU NGƯỜI BỊ ĐIỆN GIẬT</a:t>
            </a:r>
            <a:endParaRPr lang="vi-VN" sz="4400" b="1" dirty="0">
              <a:solidFill>
                <a:schemeClr val="accent2"/>
              </a:solidFill>
            </a:endParaRPr>
          </a:p>
        </p:txBody>
      </p:sp>
      <p:pic>
        <p:nvPicPr>
          <p:cNvPr id="4100" name="Picture 4" descr="http://thuocthang.com.vn/vnt_upload/File/Image/capcuudiengiatkienthuckhongbaogiothua2_201901161606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194560"/>
            <a:ext cx="8233682" cy="4484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229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4400" b="1" dirty="0">
                <a:solidFill>
                  <a:schemeClr val="accent2"/>
                </a:solidFill>
              </a:rPr>
              <a:t>HÔ HẤP NHÂN TẠO</a:t>
            </a:r>
            <a:endParaRPr lang="vi-VN" sz="4400" dirty="0"/>
          </a:p>
        </p:txBody>
      </p:sp>
      <p:pic>
        <p:nvPicPr>
          <p:cNvPr id="7170" name="Picture 2" descr="4 Phương Pháp Hô Hấp Nhân Tạo Nổi Tiếng Ai Cũng Cần Biết Để Sử Dụng Trong Trường Hợp Cấp Bách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61" y="2518494"/>
            <a:ext cx="5036224" cy="310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16285" y="2057401"/>
            <a:ext cx="63282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dirty="0" smtClean="0"/>
              <a:t>	Kỹ </a:t>
            </a:r>
            <a:r>
              <a:rPr lang="vi-VN" sz="3200" dirty="0"/>
              <a:t>Thuật Hô Hấp Nhân Tạọ là một phương pháp đưa không khí từ ngoài vào phổi và đẩy không khí ở trong phổi ra ngoài để thay thế cho hô hấp tự nhiên khi nạn nhân ngừng thở. </a:t>
            </a:r>
            <a:endParaRPr lang="vi-VN" sz="3200" dirty="0" smtClean="0"/>
          </a:p>
          <a:p>
            <a:r>
              <a:rPr lang="vi-VN" sz="3200" dirty="0"/>
              <a:t>	</a:t>
            </a:r>
            <a:r>
              <a:rPr lang="vi-VN" sz="3200" dirty="0" smtClean="0"/>
              <a:t>Việc </a:t>
            </a:r>
            <a:r>
              <a:rPr lang="vi-VN" sz="3200" dirty="0"/>
              <a:t>ngừng thở sẽ dẫn đến hiện tượng thiếu oxy trong máu và tế bào thần kinh.</a:t>
            </a:r>
          </a:p>
        </p:txBody>
      </p:sp>
    </p:spTree>
    <p:extLst>
      <p:ext uri="{BB962C8B-B14F-4D97-AF65-F5344CB8AC3E}">
        <p14:creationId xmlns:p14="http://schemas.microsoft.com/office/powerpoint/2010/main" val="1403702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4800" b="1" dirty="0" smtClean="0">
                <a:solidFill>
                  <a:schemeClr val="accent2"/>
                </a:solidFill>
              </a:rPr>
              <a:t>HÔ HẤP NHÂN TẠO</a:t>
            </a:r>
            <a:endParaRPr lang="vi-VN" sz="4800" b="1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vi-VN" sz="4400" dirty="0" smtClean="0"/>
          </a:p>
          <a:p>
            <a:r>
              <a:rPr lang="vi-VN" sz="4000" dirty="0" smtClean="0"/>
              <a:t>PHƯƠNG PHÁP NẰM SẤP</a:t>
            </a:r>
          </a:p>
          <a:p>
            <a:r>
              <a:rPr lang="vi-VN" sz="4000" dirty="0" smtClean="0"/>
              <a:t>PHƯƠNG PHÁP NẰM NGỬA</a:t>
            </a:r>
          </a:p>
          <a:p>
            <a:r>
              <a:rPr lang="vi-VN" sz="4000" dirty="0" smtClean="0"/>
              <a:t>PHƯƠNG PHÁP HÀ HƠI THỔI NGẠT</a:t>
            </a:r>
            <a:endParaRPr lang="vi-VN" sz="4000" dirty="0"/>
          </a:p>
        </p:txBody>
      </p:sp>
    </p:spTree>
    <p:extLst>
      <p:ext uri="{BB962C8B-B14F-4D97-AF65-F5344CB8AC3E}">
        <p14:creationId xmlns:p14="http://schemas.microsoft.com/office/powerpoint/2010/main" val="267559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1714" y="1025630"/>
            <a:ext cx="8610600" cy="1293028"/>
          </a:xfrm>
        </p:spPr>
        <p:txBody>
          <a:bodyPr>
            <a:normAutofit fontScale="90000"/>
          </a:bodyPr>
          <a:lstStyle/>
          <a:p>
            <a:r>
              <a:rPr lang="vi-VN" b="1" dirty="0">
                <a:solidFill>
                  <a:schemeClr val="accent2"/>
                </a:solidFill>
              </a:rPr>
              <a:t>HÔ HẤP NHÂN </a:t>
            </a:r>
            <a:r>
              <a:rPr lang="vi-VN" b="1" dirty="0" smtClean="0">
                <a:solidFill>
                  <a:schemeClr val="accent2"/>
                </a:solidFill>
              </a:rPr>
              <a:t>TẠO</a:t>
            </a:r>
            <a:r>
              <a:rPr lang="vi-VN" b="1" dirty="0" smtClean="0">
                <a:solidFill>
                  <a:schemeClr val="accent6"/>
                </a:solidFill>
              </a:rPr>
              <a:t/>
            </a:r>
            <a:br>
              <a:rPr lang="vi-VN" b="1" dirty="0" smtClean="0">
                <a:solidFill>
                  <a:schemeClr val="accent6"/>
                </a:solidFill>
              </a:rPr>
            </a:br>
            <a:r>
              <a:rPr lang="vi-VN" b="1" dirty="0">
                <a:solidFill>
                  <a:schemeClr val="accent6"/>
                </a:solidFill>
              </a:rPr>
              <a:t>PHƯƠNG PHÁP NẰM SẤP</a:t>
            </a:r>
            <a:r>
              <a:rPr lang="vi-VN" dirty="0">
                <a:solidFill>
                  <a:schemeClr val="accent6"/>
                </a:solidFill>
              </a:rPr>
              <a:t/>
            </a:r>
            <a:br>
              <a:rPr lang="vi-VN" dirty="0">
                <a:solidFill>
                  <a:schemeClr val="accent6"/>
                </a:solidFill>
              </a:rPr>
            </a:br>
            <a:r>
              <a:rPr lang="vi-VN" dirty="0">
                <a:solidFill>
                  <a:schemeClr val="accent6"/>
                </a:solidFill>
              </a:rPr>
              <a:t/>
            </a:r>
            <a:br>
              <a:rPr lang="vi-VN" dirty="0">
                <a:solidFill>
                  <a:schemeClr val="accent6"/>
                </a:solidFill>
              </a:rPr>
            </a:br>
            <a:endParaRPr lang="vi-VN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vi-VN" sz="3200" dirty="0" smtClean="0"/>
              <a:t>ĐẶT NẠN NHÂN NẰM SẤP, MỘT TAY ĐẶT DƯỚI ĐẦU</a:t>
            </a:r>
          </a:p>
          <a:p>
            <a:r>
              <a:rPr lang="vi-VN" sz="3200" dirty="0" smtClean="0"/>
              <a:t>ĐẶT ĐẦU NGHIÊNG, TAY CÒN LẠI DUỖI THẲNG</a:t>
            </a:r>
          </a:p>
          <a:p>
            <a:r>
              <a:rPr lang="vi-VN" sz="3200" dirty="0" smtClean="0"/>
              <a:t>NGƯỜI LÀM HÔ HẤP NGỒI TRÊN LƯNG NẠN NHÂN, 2 ĐẦU GỐI QUỲ XUỐNG KẸP VÀO HAI BÊN HÔNG NẠN NHÂN</a:t>
            </a:r>
          </a:p>
          <a:p>
            <a:r>
              <a:rPr lang="vi-VN" sz="3200" dirty="0" smtClean="0"/>
              <a:t>HAI BÀN TAY ĐỂ VÀO HAI BÊN CẠNH SƯỜN NẠN NHÂN VÀ BÓP THEO HƠI THỞ CỦA MÌNH</a:t>
            </a:r>
          </a:p>
          <a:p>
            <a:r>
              <a:rPr lang="vi-VN" sz="3200" dirty="0" smtClean="0"/>
              <a:t>KHI TIM ĐẬP ĐƯỢC THÌ HÔ HẤP SẼ DẦN DẦN HỒI PHỤC</a:t>
            </a:r>
            <a:endParaRPr lang="vi-VN" sz="3200" dirty="0"/>
          </a:p>
        </p:txBody>
      </p:sp>
    </p:spTree>
    <p:extLst>
      <p:ext uri="{BB962C8B-B14F-4D97-AF65-F5344CB8AC3E}">
        <p14:creationId xmlns:p14="http://schemas.microsoft.com/office/powerpoint/2010/main" val="936969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b="1" dirty="0">
                <a:solidFill>
                  <a:schemeClr val="accent2"/>
                </a:solidFill>
              </a:rPr>
              <a:t>HÔ HẤP NHÂN TẠO</a:t>
            </a:r>
            <a:r>
              <a:rPr lang="vi-VN" b="1" dirty="0">
                <a:solidFill>
                  <a:schemeClr val="accent6"/>
                </a:solidFill>
              </a:rPr>
              <a:t/>
            </a:r>
            <a:br>
              <a:rPr lang="vi-VN" b="1" dirty="0">
                <a:solidFill>
                  <a:schemeClr val="accent6"/>
                </a:solidFill>
              </a:rPr>
            </a:br>
            <a:r>
              <a:rPr lang="vi-VN" b="1" dirty="0">
                <a:solidFill>
                  <a:schemeClr val="accent6"/>
                </a:solidFill>
              </a:rPr>
              <a:t>PHƯƠNG PHÁP NẰM SẤP</a:t>
            </a:r>
            <a:endParaRPr lang="vi-VN" dirty="0"/>
          </a:p>
        </p:txBody>
      </p:sp>
      <p:pic>
        <p:nvPicPr>
          <p:cNvPr id="6148" name="Picture 4" descr="https://megabook.ru/stream/mediapreview?Key=%d0%9e%d0%b1%d0%b5%d1%81%d0%bf%d0%b5%d1%87%d0%b5%d0%bd%d0%b8%d0%b5%20%d0%bf%d1%80%d0%be%d1%85%d0%be%d0%b4%d0%b8%d0%bc%d0%be%d1%81%d1%82%d0%b8%20%d0%b2%d0%b5%d1%80%d1%85%d0%bd%d0%b8%d1%85%20%d0%b4%d1%8b%d1%85%d0%b0%d1%82%d0%b5%d0%bb%d1%8c%d0%bd%d1%8b%d1%85%20%d0%bf%d1%83%d1%82%d0%b5%d0%b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575" y="2562110"/>
            <a:ext cx="440055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Kết quả hình ảnh cho HÔ HẤP NHÂN TẠO VỚI phương pháp NẰM sấ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657" y="2562110"/>
            <a:ext cx="4921543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369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b="1" dirty="0">
                <a:solidFill>
                  <a:schemeClr val="accent2"/>
                </a:solidFill>
              </a:rPr>
              <a:t>HÔ HẤP NHÂN </a:t>
            </a:r>
            <a:r>
              <a:rPr lang="vi-VN" b="1" dirty="0" smtClean="0">
                <a:solidFill>
                  <a:schemeClr val="accent2"/>
                </a:solidFill>
              </a:rPr>
              <a:t>TẠO</a:t>
            </a:r>
            <a:br>
              <a:rPr lang="vi-VN" b="1" dirty="0" smtClean="0">
                <a:solidFill>
                  <a:schemeClr val="accent2"/>
                </a:solidFill>
              </a:rPr>
            </a:br>
            <a:r>
              <a:rPr lang="vi-VN" b="1" dirty="0">
                <a:solidFill>
                  <a:schemeClr val="accent6"/>
                </a:solidFill>
              </a:rPr>
              <a:t>PHƯƠNG PHÁP NẰM </a:t>
            </a:r>
            <a:r>
              <a:rPr lang="vi-VN" b="1" dirty="0" smtClean="0">
                <a:solidFill>
                  <a:schemeClr val="accent6"/>
                </a:solidFill>
              </a:rPr>
              <a:t>NGỬA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vi-VN" sz="2800" dirty="0" smtClean="0"/>
              <a:t>ĐẶT NẠN NHÂN NẰM NGỬA, KÊ QUẦN ÁO DƯỚI LƯNG CHO ĐẦU NGÃ RA SAU</a:t>
            </a:r>
          </a:p>
          <a:p>
            <a:r>
              <a:rPr lang="vi-VN" sz="2800" dirty="0" smtClean="0"/>
              <a:t>NGƯỜI CẤP CỨU CHÍNH QUỲ Ở ĐẦU CẦM HAI TAY CỦA NẠN NHÂN KÉO LÊN, HẠ XUỐNG NHẸ NHÀNG ĐƯA TAY NẠN NHÂN GẬP LẠI VÀ LẤY SỨC MÌNH ÉP 2 TAY NẠN NHÂN LÊN NGỰC THEO NHỊP THỞ CỦA MÌNH</a:t>
            </a:r>
          </a:p>
          <a:p>
            <a:r>
              <a:rPr lang="vi-VN" sz="2800" dirty="0" smtClean="0"/>
              <a:t>NGƯỜI GIÚP SỨC THÌ GIỮ LƯỠI NẠN NHÂN</a:t>
            </a:r>
          </a:p>
          <a:p>
            <a:r>
              <a:rPr lang="vi-VN" sz="2800" dirty="0" smtClean="0"/>
              <a:t>LÀM LIÊN TỤC CHO ĐẾN KHI NẠN NHÂN TỰ THỞ ĐƯỢC BÌNH THƯỜNG HOẶC CÓ Ý KIẾN QUYẾT ĐỊNH CỦA Y, BÁC SỸ MỚI THÔI. </a:t>
            </a:r>
          </a:p>
          <a:p>
            <a:pPr marL="0" indent="0">
              <a:buNone/>
            </a:pPr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84426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b="1" dirty="0">
                <a:solidFill>
                  <a:schemeClr val="accent2"/>
                </a:solidFill>
              </a:rPr>
              <a:t>HÔ HẤP NHÂN TẠO</a:t>
            </a:r>
            <a:br>
              <a:rPr lang="vi-VN" b="1" dirty="0">
                <a:solidFill>
                  <a:schemeClr val="accent2"/>
                </a:solidFill>
              </a:rPr>
            </a:br>
            <a:r>
              <a:rPr lang="vi-VN" b="1" dirty="0">
                <a:solidFill>
                  <a:schemeClr val="accent6"/>
                </a:solidFill>
              </a:rPr>
              <a:t>PHƯƠNG PHÁP NẰM NGỬA</a:t>
            </a:r>
            <a:endParaRPr lang="vi-VN" dirty="0"/>
          </a:p>
        </p:txBody>
      </p:sp>
      <p:pic>
        <p:nvPicPr>
          <p:cNvPr id="8204" name="Picture 12" descr="Hình ảnh có liên qu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532" y="2562110"/>
            <a:ext cx="508647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megabook.ru/stream/mediapreview?Key=%d0%9e%d0%b1%d0%b5%d1%81%d0%bf%d0%b5%d1%87%d0%b5%d0%bd%d0%b8%d0%b5%20%d0%bf%d1%80%d0%be%d1%85%d0%be%d0%b4%d0%b8%d0%bc%d0%be%d1%81%d1%82%d0%b8%20%d0%b2%d0%b5%d1%80%d1%85%d0%bd%d0%b8%d1%85%20%d0%b4%d1%8b%d1%85%d0%b0%d1%82%d0%b5%d0%bb%d1%8c%d0%bd%d1%8b%d1%85%20%d0%bf%d1%83%d1%82%d0%b5%d0%b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575" y="2562110"/>
            <a:ext cx="440055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6761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136</TotalTime>
  <Words>286</Words>
  <Application>Microsoft Office PowerPoint</Application>
  <PresentationFormat>Widescreen</PresentationFormat>
  <Paragraphs>30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Times New Roman</vt:lpstr>
      <vt:lpstr>Vapor Trail</vt:lpstr>
      <vt:lpstr>             CÁC BIỆN PHÁP SƠ CẤP CỨU CHO NẠN NHÂN BỊ ĐIỆN GIẬT  </vt:lpstr>
      <vt:lpstr>TAI NẠN ĐIỆN</vt:lpstr>
      <vt:lpstr>TAI NẠN ĐIỆN</vt:lpstr>
      <vt:lpstr>TAI NẠN ĐIỆN</vt:lpstr>
      <vt:lpstr>CẤP  CỨU NGƯỜI BỊ ĐIỆN GIẬT</vt:lpstr>
      <vt:lpstr>HÔ HẤP NHÂN TẠO</vt:lpstr>
      <vt:lpstr>HÔ HẤP NHÂN TẠO</vt:lpstr>
      <vt:lpstr>HÔ HẤP NHÂN TẠO PHƯƠNG PHÁP NẰM SẤP  </vt:lpstr>
      <vt:lpstr>HÔ HẤP NHÂN TẠO PHƯƠNG PHÁP NẰM SẤP</vt:lpstr>
      <vt:lpstr>HÔ HẤP NHÂN TẠO PHƯƠNG PHÁP NẰM NGỬA</vt:lpstr>
      <vt:lpstr>HÔ HẤP NHÂN TẠO PHƯƠNG PHÁP NẰM NGỬA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CÁC BIỆN PHÁP SƠ CẤP CỨU CHO</dc:title>
  <dc:creator>HAINHAN</dc:creator>
  <cp:lastModifiedBy>HAINHAN</cp:lastModifiedBy>
  <cp:revision>18</cp:revision>
  <dcterms:created xsi:type="dcterms:W3CDTF">2019-11-17T14:17:18Z</dcterms:created>
  <dcterms:modified xsi:type="dcterms:W3CDTF">2019-11-18T14:45:37Z</dcterms:modified>
</cp:coreProperties>
</file>